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43"/>
  </p:notesMasterIdLst>
  <p:handoutMasterIdLst>
    <p:handoutMasterId r:id="rId44"/>
  </p:handoutMasterIdLst>
  <p:sldIdLst>
    <p:sldId id="256" r:id="rId2"/>
    <p:sldId id="293" r:id="rId3"/>
    <p:sldId id="257" r:id="rId4"/>
    <p:sldId id="286" r:id="rId5"/>
    <p:sldId id="263" r:id="rId6"/>
    <p:sldId id="284" r:id="rId7"/>
    <p:sldId id="294" r:id="rId8"/>
    <p:sldId id="285" r:id="rId9"/>
    <p:sldId id="258" r:id="rId10"/>
    <p:sldId id="259" r:id="rId11"/>
    <p:sldId id="283" r:id="rId12"/>
    <p:sldId id="261" r:id="rId13"/>
    <p:sldId id="264" r:id="rId14"/>
    <p:sldId id="270" r:id="rId15"/>
    <p:sldId id="262" r:id="rId16"/>
    <p:sldId id="280" r:id="rId17"/>
    <p:sldId id="260" r:id="rId18"/>
    <p:sldId id="275" r:id="rId19"/>
    <p:sldId id="271" r:id="rId20"/>
    <p:sldId id="272" r:id="rId21"/>
    <p:sldId id="273" r:id="rId22"/>
    <p:sldId id="274" r:id="rId23"/>
    <p:sldId id="297" r:id="rId24"/>
    <p:sldId id="298" r:id="rId25"/>
    <p:sldId id="278" r:id="rId26"/>
    <p:sldId id="296" r:id="rId27"/>
    <p:sldId id="267" r:id="rId28"/>
    <p:sldId id="266" r:id="rId29"/>
    <p:sldId id="279" r:id="rId30"/>
    <p:sldId id="281" r:id="rId31"/>
    <p:sldId id="282" r:id="rId32"/>
    <p:sldId id="265" r:id="rId33"/>
    <p:sldId id="277" r:id="rId34"/>
    <p:sldId id="276" r:id="rId35"/>
    <p:sldId id="289" r:id="rId36"/>
    <p:sldId id="268" r:id="rId37"/>
    <p:sldId id="292" r:id="rId38"/>
    <p:sldId id="291" r:id="rId39"/>
    <p:sldId id="290" r:id="rId40"/>
    <p:sldId id="288" r:id="rId41"/>
    <p:sldId id="269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9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97"/>
            <p14:sldId id="298"/>
            <p14:sldId id="278"/>
            <p14:sldId id="296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77843" autoAdjust="0"/>
  </p:normalViewPr>
  <p:slideViewPr>
    <p:cSldViewPr snapToGrid="0" snapToObjects="1">
      <p:cViewPr varScale="1">
        <p:scale>
          <a:sx n="94" d="100"/>
          <a:sy n="94" d="100"/>
        </p:scale>
        <p:origin x="-20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13/11/13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13/11/13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We turned off one middleware after 90 minutes.</a:t>
            </a:r>
            <a:endParaRPr lang="en-US" smtClean="0"/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Wednesday 13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  <a:endParaRPr lang="en-US" dirty="0" smtClean="0"/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</a:t>
            </a:r>
            <a:r>
              <a:rPr lang="en-US" dirty="0" smtClean="0"/>
              <a:t>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</a:t>
            </a:r>
            <a:r>
              <a:rPr lang="en-US" dirty="0" smtClean="0"/>
              <a:t>tests</a:t>
            </a:r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cxnSp>
        <p:nvCxnSpPr>
          <p:cNvPr id="41" name="Straight Arrow Connector 40"/>
          <p:cNvCxnSpPr>
            <a:stCxn id="40" idx="0"/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1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9" idx="0"/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>
          <a:xfrm>
            <a:off x="38926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2</a:t>
            </a:r>
            <a:endParaRPr lang="en-US" dirty="0"/>
          </a:p>
        </p:txBody>
      </p:sp>
      <p:cxnSp>
        <p:nvCxnSpPr>
          <p:cNvPr id="43" name="Straight Arrow Connector 42"/>
          <p:cNvCxnSpPr>
            <a:stCxn id="42" idx="0"/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>
          <a:xfrm>
            <a:off x="657973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r>
              <a:rPr lang="en-US" dirty="0" smtClean="0"/>
              <a:t> N</a:t>
            </a:r>
            <a:endParaRPr lang="en-US" dirty="0"/>
          </a:p>
        </p:txBody>
      </p:sp>
      <p:cxnSp>
        <p:nvCxnSpPr>
          <p:cNvPr id="76" name="Straight Arrow Connector 75"/>
          <p:cNvCxnSpPr>
            <a:stCxn id="75" idx="0"/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/>
              <a:t>Trace without  </a:t>
            </a:r>
            <a:r>
              <a:rPr lang="en-US" sz="3200" dirty="0" smtClean="0"/>
              <a:t>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Trace with 4 minutes 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Trace without 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Trace with 4 minutes startup 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Throughput</a:t>
            </a:r>
          </a:p>
          <a:p>
            <a:pPr lvl="1"/>
            <a:r>
              <a:rPr lang="en-US" dirty="0" smtClean="0"/>
              <a:t>TODO: insert throughput</a:t>
            </a:r>
          </a:p>
        </p:txBody>
      </p:sp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  <a:endParaRPr lang="en-US" dirty="0" smtClean="0"/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</a:p>
          <a:p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23" b="1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2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2091</TotalTime>
  <Words>1341</Words>
  <Application>Microsoft Macintosh PowerPoint</Application>
  <PresentationFormat>On-screen Show (4:3)</PresentationFormat>
  <Paragraphs>458</Paragraphs>
  <Slides>41</Slides>
  <Notes>10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Trace without  startup / cooldown time, throughput</vt:lpstr>
      <vt:lpstr>Experiments – 2h Trace with 4 minutes startup / cooldown time, throughput</vt:lpstr>
      <vt:lpstr>Experiments – 2h Trace without startup / cooldown time, response time</vt:lpstr>
      <vt:lpstr>Experiments – 2h Trace with 4 minutes startup / cooldown time, response time</vt:lpstr>
      <vt:lpstr>Experiments – 2h Trace</vt:lpstr>
      <vt:lpstr>Experiments – Factors</vt:lpstr>
      <vt:lpstr>Experiments – Primary Factors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154</cp:revision>
  <dcterms:created xsi:type="dcterms:W3CDTF">2013-11-11T17:38:36Z</dcterms:created>
  <dcterms:modified xsi:type="dcterms:W3CDTF">2013-11-13T17:32:01Z</dcterms:modified>
</cp:coreProperties>
</file>

<file path=docProps/thumbnail.jpeg>
</file>